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1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490" r:id="rId1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64" Type="http://schemas.openxmlformats.org/officeDocument/2006/relationships/slide" Target="slides/slide4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a:extLst>
              <a:ext uri="{FF2B5EF4-FFF2-40B4-BE49-F238E27FC236}">
                <a16:creationId xmlns:a16="http://schemas.microsoft.com/office/drawing/2014/main" id="{62260633-BD64-FEFB-70C7-CCD65275DE28}"/>
              </a:ext>
            </a:extLst>
          </p:cNvPr>
          <p:cNvSpPr>
            <a:spLocks noGrp="1" noRot="1" noChangeAspect="1" noChangeArrowheads="1" noTextEdit="1"/>
          </p:cNvSpPr>
          <p:nvPr>
            <p:ph type="sldImg"/>
          </p:nvPr>
        </p:nvSpPr>
        <p:spPr>
          <a:ln/>
        </p:spPr>
      </p:sp>
      <p:sp>
        <p:nvSpPr>
          <p:cNvPr id="224259" name="Rectangle 3">
            <a:extLst>
              <a:ext uri="{FF2B5EF4-FFF2-40B4-BE49-F238E27FC236}">
                <a16:creationId xmlns:a16="http://schemas.microsoft.com/office/drawing/2014/main" id="{C3E98820-FEF7-895A-A1B9-7B4313DAE8C4}"/>
              </a:ext>
            </a:extLst>
          </p:cNvPr>
          <p:cNvSpPr>
            <a:spLocks noGrp="1" noChangeArrowheads="1"/>
          </p:cNvSpPr>
          <p:nvPr>
            <p:ph type="body" idx="1"/>
          </p:nvPr>
        </p:nvSpPr>
        <p:spPr/>
        <p:txBody>
          <a:bodyPr/>
          <a:lstStyle/>
          <a:p>
            <a:r>
              <a:rPr lang="en-US" altLang="zh-CN">
                <a:latin typeface="Arial" panose="020B0604020202020204" pitchFamily="34" charset="0"/>
              </a:rPr>
              <a:t>On the left is the only page of the e-signature wiki that was static enough to print and tape up on my wall!</a:t>
            </a:r>
          </a:p>
          <a:p>
            <a:endParaRPr lang="en-US" altLang="zh-CN">
              <a:latin typeface="Arial" panose="020B0604020202020204" pitchFamily="34" charset="0"/>
            </a:endParaRPr>
          </a:p>
          <a:p>
            <a:pPr lvl="1"/>
            <a:r>
              <a:rPr lang="en-US" altLang="zh-CN">
                <a:latin typeface="Arial" panose="020B0604020202020204" pitchFamily="34" charset="0"/>
              </a:rPr>
              <a:t>Fisheries people from multiple regions and centers </a:t>
            </a:r>
          </a:p>
          <a:p>
            <a:pPr lvl="1"/>
            <a:endParaRPr lang="en-US" altLang="zh-CN">
              <a:latin typeface="Arial" panose="020B0604020202020204" pitchFamily="34" charset="0"/>
            </a:endParaRPr>
          </a:p>
          <a:p>
            <a:pPr lvl="1"/>
            <a:r>
              <a:rPr lang="en-US" altLang="zh-CN">
                <a:latin typeface="Arial" panose="020B0604020202020204" pitchFamily="34" charset="0"/>
              </a:rPr>
              <a:t>IT</a:t>
            </a:r>
          </a:p>
          <a:p>
            <a:pPr lvl="1"/>
            <a:endParaRPr lang="en-US" altLang="zh-CN">
              <a:latin typeface="Arial" panose="020B0604020202020204" pitchFamily="34" charset="0"/>
            </a:endParaRPr>
          </a:p>
          <a:p>
            <a:pPr lvl="1"/>
            <a:r>
              <a:rPr lang="en-US" altLang="zh-CN">
                <a:latin typeface="Arial" panose="020B0604020202020204" pitchFamily="34" charset="0"/>
              </a:rPr>
              <a:t>Enforcement</a:t>
            </a:r>
          </a:p>
          <a:p>
            <a:pPr lvl="1"/>
            <a:endParaRPr lang="en-US" altLang="zh-CN">
              <a:latin typeface="Arial" panose="020B0604020202020204" pitchFamily="34" charset="0"/>
            </a:endParaRPr>
          </a:p>
          <a:p>
            <a:pPr lvl="1"/>
            <a:r>
              <a:rPr lang="en-US" altLang="zh-CN">
                <a:latin typeface="Arial" panose="020B0604020202020204" pitchFamily="34" charset="0"/>
              </a:rPr>
              <a:t>GCEL and GCF</a:t>
            </a:r>
          </a:p>
          <a:p>
            <a:pPr lvl="1"/>
            <a:endParaRPr lang="en-US" altLang="zh-CN">
              <a:latin typeface="Arial" panose="020B0604020202020204" pitchFamily="34" charset="0"/>
            </a:endParaRPr>
          </a:p>
          <a:p>
            <a:pPr lvl="1"/>
            <a:r>
              <a:rPr lang="en-US" altLang="zh-CN">
                <a:latin typeface="Arial" panose="020B0604020202020204" pitchFamily="34" charset="0"/>
              </a:rPr>
              <a:t>E-signature and organizational change subject-matter experts</a:t>
            </a:r>
          </a:p>
          <a:p>
            <a:endParaRPr lang="en-US" altLang="zh-CN">
              <a:latin typeface="Arial" panose="020B0604020202020204" pitchFamily="34" charset="0"/>
            </a:endParaRPr>
          </a:p>
          <a:p>
            <a:r>
              <a:rPr lang="en-US" altLang="zh-CN">
                <a:latin typeface="Arial" panose="020B0604020202020204" pitchFamily="34" charset="0"/>
              </a:rPr>
              <a:t>Steve will speak to our team-building exercise on the right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26.xml"/><Relationship Id="rId2" Type="http://schemas.openxmlformats.org/officeDocument/2006/relationships/notesSlide" Target="../notesSlides/notesSlide19.xml"/><Relationship Id="rId3" Type="http://schemas.openxmlformats.org/officeDocument/2006/relationships/hyperlink" Target="https://elandings.alaska.gov/confluence/display/esig/Participant+and+Resource+Contact+Info" TargetMode="External"/><Relationship Id="rId4" Type="http://schemas.openxmlformats.org/officeDocument/2006/relationships/image" Target="../media/image204.png"/><Relationship Id="rId5" Type="http://schemas.openxmlformats.org/officeDocument/2006/relationships/image" Target="../media/image205.png"/></Relationships>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D58D8DA4-95B2-30C7-B9E2-CA67BF2A4822}"/>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99116D3-823C-4237-B27B-5D08C9F5E124}" type="datetime1">
              <a:rPr kumimoji="0" lang="en-US" altLang="zh-CN" sz="8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2/23/2025</a:t>
            </a:fld>
            <a:endParaRPr kumimoji="0" lang="en-US" altLang="zh-CN" sz="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 name="页脚占位符 4">
            <a:extLst>
              <a:ext uri="{FF2B5EF4-FFF2-40B4-BE49-F238E27FC236}">
                <a16:creationId xmlns:a16="http://schemas.microsoft.com/office/drawing/2014/main" id="{F9C81F58-0421-6FC9-A7E7-F20F5340C0C0}"/>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DRAFT </a:t>
            </a:r>
          </a:p>
        </p:txBody>
      </p:sp>
      <p:sp>
        <p:nvSpPr>
          <p:cNvPr id="4" name="灯片编号占位符 5">
            <a:extLst>
              <a:ext uri="{FF2B5EF4-FFF2-40B4-BE49-F238E27FC236}">
                <a16:creationId xmlns:a16="http://schemas.microsoft.com/office/drawing/2014/main" id="{25387F86-6C67-31B1-0EF8-B4FFEC2F8DDB}"/>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DC4FFE4-60DF-47D5-8840-9EDC3450B733}" type="slidenum">
              <a:rPr kumimoji="0" lang="en-US" altLang="zh-CN" sz="8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zh-CN" sz="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23234" name="Rectangle 2">
            <a:extLst>
              <a:ext uri="{FF2B5EF4-FFF2-40B4-BE49-F238E27FC236}">
                <a16:creationId xmlns:a16="http://schemas.microsoft.com/office/drawing/2014/main" id="{61E4AD16-93ED-50D2-06B7-86C2B4B35134}"/>
              </a:ext>
            </a:extLst>
          </p:cNvPr>
          <p:cNvSpPr>
            <a:spLocks noGrp="1" noChangeArrowheads="1"/>
          </p:cNvSpPr>
          <p:nvPr>
            <p:ph type="title"/>
          </p:nvPr>
        </p:nvSpPr>
        <p:spPr>
          <a:xfrm>
            <a:off x="381000" y="914400"/>
            <a:ext cx="8534400" cy="685800"/>
          </a:xfrm>
        </p:spPr>
        <p:txBody>
          <a:bodyPr/>
          <a:lstStyle/>
          <a:p>
            <a:r>
              <a:rPr lang="en-US" altLang="zh-CN">
                <a:ea typeface="宋体" panose="02010600030101010101" pitchFamily="2" charset="-122"/>
              </a:rPr>
              <a:t>E-signature Team Composition</a:t>
            </a:r>
          </a:p>
        </p:txBody>
      </p:sp>
      <p:sp>
        <p:nvSpPr>
          <p:cNvPr id="223235" name="Rectangle 3">
            <a:extLst>
              <a:ext uri="{FF2B5EF4-FFF2-40B4-BE49-F238E27FC236}">
                <a16:creationId xmlns:a16="http://schemas.microsoft.com/office/drawing/2014/main" id="{A777F1E1-E8AD-476D-F051-4990A85681CC}"/>
              </a:ext>
            </a:extLst>
          </p:cNvPr>
          <p:cNvSpPr>
            <a:spLocks noGrp="1" noChangeArrowheads="1"/>
          </p:cNvSpPr>
          <p:nvPr>
            <p:ph type="body" idx="1"/>
          </p:nvPr>
        </p:nvSpPr>
        <p:spPr>
          <a:xfrm>
            <a:off x="457200" y="1600200"/>
            <a:ext cx="8534400" cy="4800600"/>
          </a:xfrm>
        </p:spPr>
        <p:txBody>
          <a:bodyPr/>
          <a:lstStyle/>
          <a:p>
            <a:r>
              <a:rPr lang="en-US" altLang="zh-CN">
                <a:ea typeface="宋体" panose="02010600030101010101" pitchFamily="2" charset="-122"/>
                <a:hlinkClick r:id="rId3"/>
              </a:rPr>
              <a:t>.../esig/Participant+and+Resource+Contact+Info</a:t>
            </a:r>
            <a:endParaRPr lang="en-US" altLang="zh-CN">
              <a:ea typeface="宋体" panose="02010600030101010101" pitchFamily="2" charset="-122"/>
            </a:endParaRPr>
          </a:p>
          <a:p>
            <a:endParaRPr lang="en-US" altLang="zh-CN">
              <a:ea typeface="宋体" panose="02010600030101010101" pitchFamily="2" charset="-122"/>
            </a:endParaRPr>
          </a:p>
        </p:txBody>
      </p:sp>
      <p:pic>
        <p:nvPicPr>
          <p:cNvPr id="223236" name="Picture 4">
            <a:extLst>
              <a:ext uri="{FF2B5EF4-FFF2-40B4-BE49-F238E27FC236}">
                <a16:creationId xmlns:a16="http://schemas.microsoft.com/office/drawing/2014/main" id="{A7086C09-BEF7-CE8B-EA72-04F46C8D38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157" t="29317" r="42169" b="-153"/>
          <a:stretch>
            <a:fillRect/>
          </a:stretch>
        </p:blipFill>
        <p:spPr bwMode="auto">
          <a:xfrm>
            <a:off x="533400" y="1981200"/>
            <a:ext cx="3730625" cy="441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239" name="Picture 7">
            <a:extLst>
              <a:ext uri="{FF2B5EF4-FFF2-40B4-BE49-F238E27FC236}">
                <a16:creationId xmlns:a16="http://schemas.microsoft.com/office/drawing/2014/main" id="{15A1A1BD-8F0D-2B36-163B-6B261F9730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363" t="39667" r="10446" b="12627"/>
          <a:stretch>
            <a:fillRect/>
          </a:stretch>
        </p:blipFill>
        <p:spPr bwMode="auto">
          <a:xfrm>
            <a:off x="4343400" y="2359025"/>
            <a:ext cx="4416425" cy="3662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